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4197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65460" y="124682"/>
            <a:ext cx="9891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</a:t>
            </a:r>
          </a:p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REGISTRO DE FICHAS DE ASPIRANTES A NUEVO INGRESO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13379" y="1653180"/>
            <a:ext cx="2344738" cy="33837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CALENDARIO DE ACTIVIDADES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ACCESO REMOTO AL SISTEMA DE ASPIRANTES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CAPTURA DE DATOS GENERALES DEL ASPIRANTE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REFERENCIA BANCARIA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COMPROBANTE DE PAGO DE FICHA PARA EXAMEN CENEVAL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007935" y="1174603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621191" y="1066695"/>
            <a:ext cx="4980171" cy="6751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OFICINA,</a:t>
            </a:r>
            <a:r>
              <a:rPr lang="es-MX" sz="11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EQUIPO DE COMPUTO, SERVICO DE INTERNET, PERSONAL DE SERVICIOS ESCOLARES Y CENTRO DE COMPUTO, SISTEMA DE REGISTRO DE ASPIRANTES, LINEA TELEFONICA, ACCESO A REDES POR MEDIO DE WATSUP,  PAPELERIA EN GENERAL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523262" y="757115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883580" y="2004935"/>
            <a:ext cx="4569489" cy="39778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JEFE DEL DEPARTAMENTO DE SERVICIOS ESCOLARES SE REUNE CON DESARROLLO ACADEMICO Y COMUNICACIÓN Y DIFUSIÓN PARA DEFINIR LAS ACTIVIDADES DEL PROCESO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PUBLICACIÓN DEL PROCESO DE NUEVO INGRESO Y CALENDARIO POR PARTE DEL DEPARTAMENTO DE COMUNICACIÓN Y DIFUSIÓN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ACCESO EN LINEA DEL ASPIRANTE PARA REALIZAR SU REGISTRO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MONITOREO DEL REGISTRO DE ASPIRANTES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RELACION DE ASPIRANTES CON PAGO REALIZADO EN EL BANCO (CENTRO DE COMPUTO ADMINISTRATIVO)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ENVIO VIA CORREO ELECTRÓNICO DE DOCUMENTO QUE CONTIENE NUMERO DE FICHA, AULA Y HORA DE EXAMEN Y EL LINK PARA REALIZAR ENCUESTA DE CENEVAL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ESTUDIANTE GENERA E IMPRIME SU PASE A CENEVAL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MONITOREO DE GENERACION DE PASE AL EXAMEN CENEVAL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ENVIO DE MENSAJES PARA RECORDAR AL ESTUDIANTE QUE TERMINEN EL PROCESO DE FICHA DE NUEVO INGRESO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AYUDA DURANTE EL PROCESO POR MEDIO DE CHAT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582224" y="1667478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965283" y="6269007"/>
            <a:ext cx="4605136" cy="490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SOLICITUDES DE ASPIRANTES REGISTRADAS CON SU FICHA GENERADA Y REGISTRO EN EL SISTEMA DE CENEVAL</a:t>
            </a: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168324" y="5917293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57177" y="862798"/>
            <a:ext cx="2535250" cy="3947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INVITACIÓN A JEFES DE DEPARTAMENTO INVOLUCRADOS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REGISTRO DEL ASPIRANTE EN CENEVAL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DIFUSIÓN DEL PROCESO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NUMERO DE FICHA REGISTRADA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CORREO CON AULA, FECHA Y HORA DE PRESENTACION  PARA EXAMEN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FORMATO DE FICHA CORRESPONDIENTE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LIGA PARA LLENADO DE ENCUESTA CENEVAL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GENERACION DE PASE A EXAMEN CENEVAL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LIGA PARA DESCARGA DE GUIA DE ESTUDIO 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886245" y="437125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13378" y="5299771"/>
            <a:ext cx="2862178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REGISTRO INCOMPLETO O INCORRECTO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9157177" y="5307172"/>
            <a:ext cx="2413591" cy="1353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QUEL EL ESTUDIANTE PIERDA SU DERECHO A EXAMEN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3710522" y="1675958"/>
            <a:ext cx="138663" cy="42761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5692589" y="5917293"/>
            <a:ext cx="185697" cy="45296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330602" y="3530778"/>
            <a:ext cx="757787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774078" y="3547674"/>
            <a:ext cx="1109502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2560487" y="4348917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Multidocumento 34"/>
          <p:cNvSpPr/>
          <p:nvPr/>
        </p:nvSpPr>
        <p:spPr>
          <a:xfrm>
            <a:off x="7907212" y="5595783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Multidocumento 34"/>
          <p:cNvSpPr/>
          <p:nvPr/>
        </p:nvSpPr>
        <p:spPr>
          <a:xfrm>
            <a:off x="11096822" y="4847225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293</Words>
  <Application>Microsoft Office PowerPoint</Application>
  <PresentationFormat>Panorámica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Guillermo</cp:lastModifiedBy>
  <cp:revision>42</cp:revision>
  <dcterms:created xsi:type="dcterms:W3CDTF">2017-10-05T18:52:50Z</dcterms:created>
  <dcterms:modified xsi:type="dcterms:W3CDTF">2021-08-23T14:05:50Z</dcterms:modified>
</cp:coreProperties>
</file>